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3" r:id="rId1"/>
  </p:sldMasterIdLst>
  <p:sldIdLst>
    <p:sldId id="256" r:id="rId2"/>
    <p:sldId id="257" r:id="rId3"/>
    <p:sldId id="270" r:id="rId4"/>
    <p:sldId id="274" r:id="rId5"/>
    <p:sldId id="258" r:id="rId6"/>
    <p:sldId id="271" r:id="rId7"/>
    <p:sldId id="260" r:id="rId8"/>
    <p:sldId id="261" r:id="rId9"/>
    <p:sldId id="265" r:id="rId10"/>
    <p:sldId id="263" r:id="rId11"/>
    <p:sldId id="264" r:id="rId12"/>
    <p:sldId id="266" r:id="rId13"/>
    <p:sldId id="267" r:id="rId14"/>
    <p:sldId id="268" r:id="rId15"/>
    <p:sldId id="273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1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3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92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87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15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90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84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939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3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73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3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4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4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2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1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3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2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90CEA-B11C-456F-B946-9DBAD5200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0773" y="1113062"/>
            <a:ext cx="3382297" cy="3281957"/>
          </a:xfrm>
        </p:spPr>
        <p:txBody>
          <a:bodyPr>
            <a:normAutofit/>
          </a:bodyPr>
          <a:lstStyle/>
          <a:p>
            <a:r>
              <a:rPr lang="de-DE" sz="4600"/>
              <a:t> Villa Kunterbunt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FD49BF-B51A-4C71-B3AD-CC143E6A5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0773" y="4591665"/>
            <a:ext cx="3382298" cy="1150156"/>
          </a:xfrm>
        </p:spPr>
        <p:txBody>
          <a:bodyPr>
            <a:normAutofit/>
          </a:bodyPr>
          <a:lstStyle/>
          <a:p>
            <a:r>
              <a:rPr lang="de-DE" dirty="0"/>
              <a:t>Betreuungsangebot an </a:t>
            </a:r>
            <a:r>
              <a:rPr lang="de-DE"/>
              <a:t>der </a:t>
            </a:r>
            <a:r>
              <a:rPr lang="de-DE" smtClean="0"/>
              <a:t>Comenius-schule</a:t>
            </a:r>
            <a:endParaRPr lang="de-D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72ED69-0BF8-4BF6-828C-FB1A0DFB0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763" y="1154536"/>
            <a:ext cx="6470907" cy="4545812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2B417-CA04-41DB-82B5-4BB8A2F0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Projekte in der Villa Kunterbunt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131718-5F11-40C8-825C-90600FCFE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Es gibt an unterschiedlichen Tagen verschiedene Projekte , an welchen die Kinder freiwillig teilnehmen können:</a:t>
            </a:r>
          </a:p>
          <a:p>
            <a:r>
              <a:rPr lang="de-DE" dirty="0"/>
              <a:t>Jungs,- Mädchen- und gemischte Gruppe</a:t>
            </a:r>
          </a:p>
          <a:p>
            <a:r>
              <a:rPr lang="de-DE" dirty="0"/>
              <a:t>Gartenprojekt</a:t>
            </a:r>
          </a:p>
          <a:p>
            <a:r>
              <a:rPr lang="de-DE" dirty="0"/>
              <a:t>Waldprojekt (feste Gruppe, da die Einverständniserklärung der Eltern vorliegen muss)</a:t>
            </a:r>
          </a:p>
          <a:p>
            <a:r>
              <a:rPr lang="de-DE" dirty="0" smtClean="0"/>
              <a:t>Fußballmannschaft „Die krassen Kicker“ </a:t>
            </a:r>
            <a:r>
              <a:rPr lang="de-DE" dirty="0"/>
              <a:t>und Sportgruppe „Fit vor </a:t>
            </a:r>
            <a:r>
              <a:rPr lang="de-DE" dirty="0" err="1"/>
              <a:t>kids</a:t>
            </a:r>
            <a:r>
              <a:rPr lang="de-DE" dirty="0"/>
              <a:t>“</a:t>
            </a:r>
          </a:p>
          <a:p>
            <a:r>
              <a:rPr lang="de-DE" dirty="0"/>
              <a:t>Bücherei</a:t>
            </a:r>
          </a:p>
          <a:p>
            <a:r>
              <a:rPr lang="de-DE" dirty="0"/>
              <a:t>Kinderkonferenz</a:t>
            </a:r>
          </a:p>
        </p:txBody>
      </p:sp>
    </p:spTree>
    <p:extLst>
      <p:ext uri="{BB962C8B-B14F-4D97-AF65-F5344CB8AC3E}">
        <p14:creationId xmlns:p14="http://schemas.microsoft.com/office/powerpoint/2010/main" val="29047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4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6">
            <a:extLst>
              <a:ext uri="{FF2B5EF4-FFF2-40B4-BE49-F238E27FC236}">
                <a16:creationId xmlns:a16="http://schemas.microsoft.com/office/drawing/2014/main" id="{01B1A260-8A72-4E08-82CC-DB3DB0A49F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5EE446B-EFB2-4F6A-AC6E-936E92DB5C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28">
              <a:extLst>
                <a:ext uri="{FF2B5EF4-FFF2-40B4-BE49-F238E27FC236}">
                  <a16:creationId xmlns:a16="http://schemas.microsoft.com/office/drawing/2014/main" id="{3483BA79-FCF5-4852-AF0E-CA634727E3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630BA5-8A74-4D0A-BB80-42BB6E2D0C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6109B2-DB31-43CB-950B-AB02BC17CF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4C0381-B807-4F22-9362-4CF1EA4ED6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32">
              <a:extLst>
                <a:ext uri="{FF2B5EF4-FFF2-40B4-BE49-F238E27FC236}">
                  <a16:creationId xmlns:a16="http://schemas.microsoft.com/office/drawing/2014/main" id="{32DC58E5-A2AB-4AF3-BFDC-51F45B8591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A82E722-60BE-4C4A-93FB-ED5C9D25F9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BD917B57-2D0B-49F7-99D0-3E0D111382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D29444E-A895-4493-BEBA-CBD61CF471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9237B3E9-B2D7-4C20-930D-6FD74FFB5C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CD02884-CF63-40EA-A928-A87E5CBC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de-DE" sz="3200">
                <a:solidFill>
                  <a:srgbClr val="EBEBEB"/>
                </a:solidFill>
              </a:rPr>
              <a:t>Ferien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210C0E-E076-445C-8DCC-01FD8829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/>
          </a:bodyPr>
          <a:lstStyle/>
          <a:p>
            <a:pPr>
              <a:spcBef>
                <a:spcPts val="1200"/>
              </a:spcBef>
              <a:buFontTx/>
              <a:buNone/>
            </a:pPr>
            <a:r>
              <a:rPr lang="de-DE" altLang="de-DE" sz="2000" dirty="0"/>
              <a:t>     </a:t>
            </a:r>
            <a:r>
              <a:rPr lang="de-DE" altLang="de-DE" sz="2000" b="1" dirty="0"/>
              <a:t>Von 7.30 Uhr bis 14 Uhr,15 Uhr, 16 Uhr  </a:t>
            </a:r>
            <a:r>
              <a:rPr lang="de-DE" altLang="de-DE" sz="2000" b="1" dirty="0" smtClean="0"/>
              <a:t>und 17 </a:t>
            </a:r>
            <a:r>
              <a:rPr lang="de-DE" altLang="de-DE" sz="2000" b="1" dirty="0"/>
              <a:t>Uhr je nach Anmeldung (und mind. 10 Kindern pro Betreuungszeit)</a:t>
            </a:r>
          </a:p>
          <a:p>
            <a:pPr>
              <a:spcBef>
                <a:spcPts val="1200"/>
              </a:spcBef>
            </a:pPr>
            <a:r>
              <a:rPr lang="de-DE" altLang="de-DE" sz="2000" dirty="0"/>
              <a:t>Spielangebote und Aktionen in der Villa Kunterbunt, z.B. Kreativ- und Sport</a:t>
            </a:r>
          </a:p>
          <a:p>
            <a:pPr>
              <a:spcBef>
                <a:spcPts val="1200"/>
              </a:spcBef>
            </a:pPr>
            <a:r>
              <a:rPr lang="de-DE" altLang="de-DE" sz="2000" dirty="0"/>
              <a:t>Ausflüge in die nähere und weitere Umgebung </a:t>
            </a:r>
          </a:p>
          <a:p>
            <a:pPr>
              <a:spcBef>
                <a:spcPts val="1200"/>
              </a:spcBef>
            </a:pPr>
            <a:r>
              <a:rPr lang="de-DE" altLang="de-DE" sz="2000" dirty="0"/>
              <a:t>nach vorheriger Anmeldung </a:t>
            </a:r>
            <a:r>
              <a:rPr lang="de-DE" altLang="de-DE" sz="2000" dirty="0" smtClean="0"/>
              <a:t>bei </a:t>
            </a:r>
            <a:r>
              <a:rPr lang="de-DE" altLang="de-DE" sz="2000" dirty="0" err="1" smtClean="0"/>
              <a:t>MTKids</a:t>
            </a:r>
            <a:r>
              <a:rPr lang="de-DE" altLang="de-DE" sz="2000" dirty="0" smtClean="0"/>
              <a:t> (Anmeldeschluss 4 </a:t>
            </a:r>
            <a:r>
              <a:rPr lang="de-DE" altLang="de-DE" sz="2000" dirty="0"/>
              <a:t>Wochen vor Ferienbeginn)</a:t>
            </a:r>
          </a:p>
          <a:p>
            <a:pPr>
              <a:spcBef>
                <a:spcPts val="1200"/>
              </a:spcBef>
            </a:pPr>
            <a:r>
              <a:rPr lang="de-DE" altLang="de-DE" sz="2000" dirty="0"/>
              <a:t>das Ferienprogramm kann auf der Homepage der Comenius-Schule eingesehen werden</a:t>
            </a:r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722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D2D82-BD5D-4CC8-92D5-2EAAC9CD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            </a:t>
            </a:r>
            <a:r>
              <a:rPr lang="de-DE" dirty="0" smtClean="0"/>
              <a:t>    </a:t>
            </a:r>
            <a:r>
              <a:rPr lang="de-DE" dirty="0"/>
              <a:t>1. Klässler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D1F61E-EF1A-46EE-BA88-6726BE67E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Unsere neuen 1.Klässler bekommen für die erste Zeit feste Bezugspersonen zugeteilt, die sie begleiten und ihnen die Regeln erklären.</a:t>
            </a:r>
          </a:p>
          <a:p>
            <a:r>
              <a:rPr lang="de-DE" dirty="0" smtClean="0"/>
              <a:t>Wir </a:t>
            </a:r>
            <a:r>
              <a:rPr lang="de-DE" dirty="0"/>
              <a:t>holen sie nach dem Unterricht in ihren Klassenräumen ab und unterstützen sie in den ersten 2 Wochen beim Mittagessen.</a:t>
            </a:r>
          </a:p>
          <a:p>
            <a:r>
              <a:rPr lang="de-DE" dirty="0" smtClean="0"/>
              <a:t>Die zwei </a:t>
            </a:r>
            <a:r>
              <a:rPr lang="de-DE" dirty="0"/>
              <a:t>v</a:t>
            </a:r>
            <a:r>
              <a:rPr lang="de-DE" dirty="0" smtClean="0"/>
              <a:t>orderen Spielräume sind </a:t>
            </a:r>
            <a:r>
              <a:rPr lang="de-DE" dirty="0"/>
              <a:t>in der </a:t>
            </a:r>
            <a:r>
              <a:rPr lang="de-DE" dirty="0" smtClean="0"/>
              <a:t>Anfangszeit feste Gruppenräume </a:t>
            </a:r>
            <a:r>
              <a:rPr lang="de-DE" dirty="0"/>
              <a:t>für die 1.Klässler. Dort treffen sie sich um die Regeln zu besprechen und </a:t>
            </a:r>
            <a:r>
              <a:rPr lang="de-DE" dirty="0" smtClean="0"/>
              <a:t>dort werden sie auch verabschiedet</a:t>
            </a:r>
            <a:r>
              <a:rPr lang="de-DE" dirty="0"/>
              <a:t>, wenn sie nach Hause gehen.</a:t>
            </a:r>
          </a:p>
          <a:p>
            <a:r>
              <a:rPr lang="de-DE" dirty="0"/>
              <a:t>Alle 1.Klässler haben ihre Garderobe im vorderen Bereich der Villa Kunterbunt. 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58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067E28-1E34-438D-B7AF-7AD33EC0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Elterninformationen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9A29A0-1EB0-4C70-9525-3B6B13346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b="1" dirty="0" smtClean="0"/>
              <a:t>Bitte setzen Sie uns per </a:t>
            </a:r>
            <a:r>
              <a:rPr lang="de-DE" b="1" dirty="0"/>
              <a:t>Mail bis 11.00 Uhr </a:t>
            </a:r>
            <a:r>
              <a:rPr lang="de-DE" b="1" dirty="0" smtClean="0"/>
              <a:t>tagesaktuell in Kenntnis:</a:t>
            </a:r>
            <a:endParaRPr lang="de-DE" dirty="0"/>
          </a:p>
          <a:p>
            <a:r>
              <a:rPr lang="de-DE" dirty="0" smtClean="0"/>
              <a:t>Wenn </a:t>
            </a:r>
            <a:r>
              <a:rPr lang="de-DE" dirty="0"/>
              <a:t>Ihr Kind von anderen Personen abgeholt werden darf, die nicht namentlich </a:t>
            </a:r>
            <a:r>
              <a:rPr lang="de-DE" dirty="0" smtClean="0"/>
              <a:t>aus </a:t>
            </a:r>
            <a:r>
              <a:rPr lang="de-DE" dirty="0"/>
              <a:t>der Liste der Anmeldeformulare </a:t>
            </a:r>
            <a:r>
              <a:rPr lang="de-DE" dirty="0" smtClean="0"/>
              <a:t>hervorgehen. </a:t>
            </a:r>
          </a:p>
          <a:p>
            <a:r>
              <a:rPr lang="de-DE" dirty="0"/>
              <a:t>Wenn Ihr Kind die Einrichtung </a:t>
            </a:r>
            <a:r>
              <a:rPr lang="de-DE" b="1" dirty="0"/>
              <a:t>alleine </a:t>
            </a:r>
            <a:r>
              <a:rPr lang="de-DE" dirty="0"/>
              <a:t>verlassen </a:t>
            </a:r>
            <a:r>
              <a:rPr lang="de-DE" dirty="0" smtClean="0"/>
              <a:t>darf.</a:t>
            </a:r>
          </a:p>
          <a:p>
            <a:r>
              <a:rPr lang="de-DE" dirty="0" smtClean="0"/>
              <a:t>Wenn ihr </a:t>
            </a:r>
            <a:r>
              <a:rPr lang="de-DE" dirty="0"/>
              <a:t>Kind die Einrichtung nicht </a:t>
            </a:r>
            <a:r>
              <a:rPr lang="de-DE" dirty="0" smtClean="0"/>
              <a:t>besuchen sollte (aus Krankheit oder anderen Gründen).</a:t>
            </a:r>
          </a:p>
          <a:p>
            <a:r>
              <a:rPr lang="de-DE" dirty="0" smtClean="0"/>
              <a:t>Bitte teilen Sie uns </a:t>
            </a:r>
            <a:r>
              <a:rPr lang="de-DE" b="1" dirty="0" smtClean="0"/>
              <a:t>ansteckende Krankheiten</a:t>
            </a:r>
            <a:r>
              <a:rPr lang="de-DE" dirty="0" smtClean="0"/>
              <a:t> umgehend mit</a:t>
            </a:r>
            <a:r>
              <a:rPr lang="de-DE" dirty="0"/>
              <a:t>. </a:t>
            </a:r>
            <a:endParaRPr lang="de-DE" dirty="0" smtClean="0"/>
          </a:p>
          <a:p>
            <a:r>
              <a:rPr lang="de-DE" dirty="0" smtClean="0"/>
              <a:t>Telefonisch </a:t>
            </a:r>
            <a:r>
              <a:rPr lang="de-DE" dirty="0"/>
              <a:t>sind wir in der </a:t>
            </a:r>
            <a:r>
              <a:rPr lang="de-DE" dirty="0" smtClean="0"/>
              <a:t>Zeit </a:t>
            </a:r>
            <a:r>
              <a:rPr lang="de-DE" dirty="0"/>
              <a:t>von 9.00 - 11.30 Uhr und am Nachmittag von 14.00 - 17.00 Uhr zu erreichen. Während der Mittagszeit zwischen 11.30 und 14.00 Uhr bitte nur in dringenden Fällen anrufen.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12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BAB8B-AD6F-4068-AEAB-CBE0A7A5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Elterninformationen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CCE77E-6C30-494A-B49D-5678FF0C6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38631"/>
            <a:ext cx="8761412" cy="3416300"/>
          </a:xfrm>
        </p:spPr>
        <p:txBody>
          <a:bodyPr>
            <a:normAutofit/>
          </a:bodyPr>
          <a:lstStyle/>
          <a:p>
            <a:r>
              <a:rPr lang="de-DE" b="1" dirty="0"/>
              <a:t>Folgende Sachen braucht jedes Kind:</a:t>
            </a:r>
            <a:endParaRPr lang="de-DE" dirty="0"/>
          </a:p>
          <a:p>
            <a:r>
              <a:rPr lang="de-DE" dirty="0" smtClean="0"/>
              <a:t>für </a:t>
            </a:r>
            <a:r>
              <a:rPr lang="de-DE" dirty="0"/>
              <a:t>das tägliche „Kaffeestündchen“ (nach 14.00 Uhr) eine </a:t>
            </a:r>
            <a:r>
              <a:rPr lang="de-DE" dirty="0" err="1"/>
              <a:t>Brotdose</a:t>
            </a:r>
            <a:r>
              <a:rPr lang="de-DE" dirty="0"/>
              <a:t> mit einem </a:t>
            </a:r>
            <a:r>
              <a:rPr lang="de-DE" dirty="0" smtClean="0"/>
              <a:t>gesunden </a:t>
            </a:r>
            <a:r>
              <a:rPr lang="de-DE" dirty="0"/>
              <a:t>Nachmittagssnack (Obst, Gemüse, Vollkornbrot, </a:t>
            </a:r>
            <a:r>
              <a:rPr lang="de-DE" dirty="0" smtClean="0"/>
              <a:t>…) </a:t>
            </a:r>
            <a:endParaRPr lang="de-DE" dirty="0"/>
          </a:p>
          <a:p>
            <a:r>
              <a:rPr lang="de-DE" dirty="0" smtClean="0"/>
              <a:t>Hausschuhe </a:t>
            </a:r>
            <a:r>
              <a:rPr lang="de-DE" dirty="0"/>
              <a:t>(</a:t>
            </a:r>
            <a:r>
              <a:rPr lang="de-DE" u="sng" dirty="0"/>
              <a:t>mit Namen versehen, es ist das ganze Jahr Hausschuhzeit)</a:t>
            </a:r>
            <a:endParaRPr lang="de-DE" dirty="0"/>
          </a:p>
          <a:p>
            <a:r>
              <a:rPr lang="de-DE" dirty="0"/>
              <a:t>Bei Ausflügen bitte einen Rucksack für das </a:t>
            </a:r>
            <a:r>
              <a:rPr lang="de-DE" b="1" dirty="0"/>
              <a:t>Lunchpaket und eine Trinkflasche </a:t>
            </a:r>
            <a:r>
              <a:rPr lang="de-DE" dirty="0"/>
              <a:t>mitschicken (alles mit Namen versehen).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61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/>
              <a:t>Ansprechpartnerin</a:t>
            </a:r>
            <a:endParaRPr lang="de-DE" sz="28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6757851" y="1271280"/>
            <a:ext cx="51206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Sollten Sie weitere Fragen oder Interesse an einem persönlichen Gespräch haben, wenden Sie sich bitte an </a:t>
            </a:r>
            <a:r>
              <a:rPr lang="de-DE" dirty="0" smtClean="0"/>
              <a:t>Frau Brigitte Mennig </a:t>
            </a:r>
            <a:r>
              <a:rPr lang="de-DE" dirty="0"/>
              <a:t>(Leitung der Villa Kunterbunt)</a:t>
            </a:r>
          </a:p>
          <a:p>
            <a:endParaRPr lang="de-DE" dirty="0"/>
          </a:p>
          <a:p>
            <a:r>
              <a:rPr lang="de-DE" dirty="0"/>
              <a:t>Tel. 06198/575080</a:t>
            </a:r>
          </a:p>
          <a:p>
            <a:r>
              <a:rPr lang="de-DE" dirty="0" smtClean="0"/>
              <a:t>E-Mail</a:t>
            </a:r>
            <a:r>
              <a:rPr lang="de-DE" dirty="0"/>
              <a:t>: </a:t>
            </a:r>
            <a:r>
              <a:rPr lang="de-DE" dirty="0" smtClean="0"/>
              <a:t>betreuung.comenius@mtk.org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97" y="3570472"/>
            <a:ext cx="2112657" cy="25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9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0B6A2-6A6D-4552-90A0-4CDFB134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040" y="764373"/>
            <a:ext cx="8184160" cy="712089"/>
          </a:xfrm>
        </p:spPr>
        <p:txBody>
          <a:bodyPr>
            <a:normAutofit/>
          </a:bodyPr>
          <a:lstStyle/>
          <a:p>
            <a:r>
              <a:rPr lang="de-DE" dirty="0"/>
              <a:t>Vorstellung der Einrichtung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C917B0-127F-4C06-93F5-298ECAA47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Die Villa Kunterbunt betreut Grundschulkinder der Eppsteiner Stadtteile Bremthal und </a:t>
            </a:r>
            <a:r>
              <a:rPr lang="de-DE" dirty="0" err="1"/>
              <a:t>Niederjosbach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Wir arbeiten nach einem offenen Konzept, d.h. die Kinder können ihren Nachmittag frei gestalten und nach ihren Bedürfnissen die verschiedenen Räume der Einrichtung, sowie das große Außengelände nutzen.</a:t>
            </a:r>
          </a:p>
          <a:p>
            <a:pPr marL="0" indent="0">
              <a:buNone/>
            </a:pPr>
            <a:r>
              <a:rPr lang="de-DE" dirty="0"/>
              <a:t>Es gibt verschiedene Angebote (z.B. im Kreativ- oder Sportbereich) und unterschiedliche Projekte, an welchen die Kinder teilnehmen können.</a:t>
            </a:r>
          </a:p>
          <a:p>
            <a:pPr marL="0" indent="0">
              <a:buNone/>
            </a:pPr>
            <a:r>
              <a:rPr lang="de-DE" dirty="0"/>
              <a:t>Sie können jedoch auch ihre Freizeit gemeinsam mit ihren Freunden und Freundinnen im freien Spiel nutzen.</a:t>
            </a:r>
          </a:p>
        </p:txBody>
      </p:sp>
    </p:spTree>
    <p:extLst>
      <p:ext uri="{BB962C8B-B14F-4D97-AF65-F5344CB8AC3E}">
        <p14:creationId xmlns:p14="http://schemas.microsoft.com/office/powerpoint/2010/main" val="16636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C679C-645D-4031-99E4-7BAB72CB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Räume der Villa Kunterbunt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B6A5BD-1F66-4050-AFE0-FCB461F86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379306"/>
            <a:ext cx="8761414" cy="3965510"/>
          </a:xfrm>
        </p:spPr>
        <p:txBody>
          <a:bodyPr/>
          <a:lstStyle/>
          <a:p>
            <a:r>
              <a:rPr lang="de-DE" b="1" dirty="0"/>
              <a:t>Spielräume</a:t>
            </a:r>
            <a:r>
              <a:rPr lang="de-DE" dirty="0"/>
              <a:t> mit </a:t>
            </a:r>
            <a:r>
              <a:rPr lang="de-DE" dirty="0" smtClean="0"/>
              <a:t>Lego-Ecke</a:t>
            </a:r>
            <a:r>
              <a:rPr lang="de-DE" dirty="0"/>
              <a:t>, Ruheräumchen, </a:t>
            </a:r>
            <a:r>
              <a:rPr lang="de-DE" dirty="0" smtClean="0"/>
              <a:t>Maltische </a:t>
            </a:r>
            <a:r>
              <a:rPr lang="de-DE" dirty="0"/>
              <a:t>und der Möglichkeit Tischspiele zu spielen.</a:t>
            </a:r>
          </a:p>
          <a:p>
            <a:r>
              <a:rPr lang="de-DE" b="1" dirty="0" smtClean="0"/>
              <a:t>Bastelwerkstatt </a:t>
            </a:r>
            <a:r>
              <a:rPr lang="de-DE" dirty="0" smtClean="0"/>
              <a:t>für angeleitete und freie Bastelangebote</a:t>
            </a:r>
            <a:endParaRPr lang="de-DE" dirty="0"/>
          </a:p>
          <a:p>
            <a:r>
              <a:rPr lang="de-DE" b="1" dirty="0"/>
              <a:t>Ruheraum </a:t>
            </a:r>
            <a:r>
              <a:rPr lang="de-DE" dirty="0"/>
              <a:t>mit Playmobil- und Leseecke, Webrahmen, Bügelperlen, Bommeln, </a:t>
            </a:r>
            <a:r>
              <a:rPr lang="de-DE" dirty="0" smtClean="0"/>
              <a:t>Tisch-Spielen </a:t>
            </a:r>
            <a:r>
              <a:rPr lang="de-DE" dirty="0"/>
              <a:t>usw.</a:t>
            </a:r>
          </a:p>
          <a:p>
            <a:r>
              <a:rPr lang="de-DE" b="1" dirty="0"/>
              <a:t>Cafeteria</a:t>
            </a:r>
            <a:r>
              <a:rPr lang="de-DE" dirty="0"/>
              <a:t>, sie kann nach der Essenszeit auch zum Spielen genutzt werden</a:t>
            </a:r>
          </a:p>
          <a:p>
            <a:r>
              <a:rPr lang="de-DE" b="1" dirty="0"/>
              <a:t>Foyer</a:t>
            </a:r>
            <a:r>
              <a:rPr lang="de-DE" dirty="0"/>
              <a:t> mit Tischkicker und </a:t>
            </a:r>
            <a:r>
              <a:rPr lang="de-DE" dirty="0" smtClean="0"/>
              <a:t>Air-Hockey</a:t>
            </a:r>
            <a:endParaRPr lang="de-DE" dirty="0"/>
          </a:p>
          <a:p>
            <a:r>
              <a:rPr lang="de-DE" b="1" dirty="0"/>
              <a:t>Computerinsel, Musikraum, </a:t>
            </a:r>
            <a:r>
              <a:rPr lang="de-DE" b="1" dirty="0" smtClean="0"/>
              <a:t>Schulküche, Pausenhalle </a:t>
            </a:r>
            <a:r>
              <a:rPr lang="de-DE" b="1" dirty="0"/>
              <a:t>und Bücherei </a:t>
            </a:r>
            <a:r>
              <a:rPr lang="de-DE" dirty="0"/>
              <a:t>der Schule </a:t>
            </a:r>
            <a:r>
              <a:rPr lang="de-DE" dirty="0" smtClean="0"/>
              <a:t>dürfen </a:t>
            </a:r>
            <a:r>
              <a:rPr lang="de-DE" dirty="0"/>
              <a:t>genutzt werden</a:t>
            </a:r>
          </a:p>
          <a:p>
            <a:r>
              <a:rPr lang="de-DE" b="1" dirty="0"/>
              <a:t>Turnhalle und Außengelände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04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" y="548639"/>
            <a:ext cx="3840479" cy="28803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7" y="3594461"/>
            <a:ext cx="4014652" cy="301098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0044" y="2352706"/>
            <a:ext cx="4064004" cy="304800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751912" y="927855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rgbClr val="0070C0"/>
                </a:solidFill>
              </a:rPr>
              <a:t>Räume der Villa Kunterbunt</a:t>
            </a:r>
            <a:endParaRPr lang="de-DE" sz="3200" dirty="0">
              <a:solidFill>
                <a:srgbClr val="0070C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44635" y="3507375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Spielraum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870481" y="3059666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Ruheraum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9697639" y="6056119"/>
            <a:ext cx="122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Cafeteria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650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ECBE2-1C14-48CC-A8C0-44280D4A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949" y="1180193"/>
            <a:ext cx="6258042" cy="42994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/>
              <a:t>    </a:t>
            </a:r>
            <a:r>
              <a:rPr lang="en-US" dirty="0" err="1" smtClean="0"/>
              <a:t>Betreuungsplätze</a:t>
            </a:r>
            <a:r>
              <a:rPr lang="en-US" dirty="0" smtClean="0"/>
              <a:t> </a:t>
            </a:r>
            <a:r>
              <a:rPr lang="en-US" dirty="0"/>
              <a:t>und </a:t>
            </a:r>
            <a:r>
              <a:rPr lang="en-US" dirty="0" err="1"/>
              <a:t>Zeiten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94A963-8994-4A2C-A90C-7E0E42B30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760" y="2194560"/>
            <a:ext cx="6832600" cy="402412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endParaRPr lang="en-US" altLang="de-DE" sz="1700" b="1" dirty="0"/>
          </a:p>
          <a:p>
            <a:r>
              <a:rPr lang="en-US" altLang="de-DE" sz="1700" dirty="0" smtClean="0"/>
              <a:t>Das </a:t>
            </a:r>
            <a:r>
              <a:rPr lang="en-US" altLang="de-DE" sz="1700" dirty="0" err="1"/>
              <a:t>Betreuungsangebot</a:t>
            </a:r>
            <a:r>
              <a:rPr lang="en-US" altLang="de-DE" sz="1700" dirty="0"/>
              <a:t> an der Comenius-Schule </a:t>
            </a:r>
            <a:r>
              <a:rPr lang="en-US" altLang="de-DE" sz="1700" dirty="0" err="1"/>
              <a:t>bietet</a:t>
            </a:r>
            <a:r>
              <a:rPr lang="en-US" altLang="de-DE" sz="1700" dirty="0"/>
              <a:t>: </a:t>
            </a:r>
          </a:p>
          <a:p>
            <a:r>
              <a:rPr lang="en-US" altLang="de-DE" sz="1700" dirty="0"/>
              <a:t>14.00 </a:t>
            </a:r>
            <a:r>
              <a:rPr lang="en-US" altLang="de-DE" sz="1700" dirty="0" err="1" smtClean="0"/>
              <a:t>Uhr</a:t>
            </a:r>
            <a:r>
              <a:rPr lang="en-US" altLang="de-DE" sz="1700" dirty="0"/>
              <a:t> </a:t>
            </a:r>
            <a:r>
              <a:rPr lang="en-US" altLang="de-DE" sz="1700" dirty="0" err="1" smtClean="0"/>
              <a:t>Plätze</a:t>
            </a:r>
            <a:r>
              <a:rPr lang="en-US" altLang="de-DE" sz="1700" dirty="0"/>
              <a:t> </a:t>
            </a:r>
          </a:p>
          <a:p>
            <a:r>
              <a:rPr lang="en-US" altLang="de-DE" sz="1700" dirty="0"/>
              <a:t>15.00 </a:t>
            </a:r>
            <a:r>
              <a:rPr lang="en-US" altLang="de-DE" sz="1700" dirty="0" err="1"/>
              <a:t>Uhr</a:t>
            </a:r>
            <a:r>
              <a:rPr lang="en-US" altLang="de-DE" sz="1700" dirty="0"/>
              <a:t> </a:t>
            </a:r>
            <a:r>
              <a:rPr lang="en-US" altLang="de-DE" sz="1700" dirty="0" err="1"/>
              <a:t>Plätze</a:t>
            </a:r>
            <a:r>
              <a:rPr lang="en-US" altLang="de-DE" sz="1700" dirty="0"/>
              <a:t> </a:t>
            </a:r>
          </a:p>
          <a:p>
            <a:r>
              <a:rPr lang="en-US" altLang="de-DE" sz="1700" dirty="0"/>
              <a:t>16.00 </a:t>
            </a:r>
            <a:r>
              <a:rPr lang="en-US" altLang="de-DE" sz="1700" dirty="0" err="1"/>
              <a:t>Uhr</a:t>
            </a:r>
            <a:r>
              <a:rPr lang="en-US" altLang="de-DE" sz="1700" dirty="0"/>
              <a:t> </a:t>
            </a:r>
            <a:r>
              <a:rPr lang="en-US" altLang="de-DE" sz="1700" dirty="0" err="1"/>
              <a:t>Plätze</a:t>
            </a:r>
            <a:endParaRPr lang="en-US" altLang="de-DE" sz="1700" dirty="0"/>
          </a:p>
          <a:p>
            <a:r>
              <a:rPr lang="en-US" altLang="de-DE" sz="1700" dirty="0"/>
              <a:t>17.00 </a:t>
            </a:r>
            <a:r>
              <a:rPr lang="en-US" altLang="de-DE" sz="1700" dirty="0" err="1"/>
              <a:t>Uhr</a:t>
            </a:r>
            <a:r>
              <a:rPr lang="en-US" altLang="de-DE" sz="1700" dirty="0"/>
              <a:t> </a:t>
            </a:r>
            <a:r>
              <a:rPr lang="en-US" altLang="de-DE" sz="1700" dirty="0" err="1"/>
              <a:t>Plätze</a:t>
            </a:r>
            <a:endParaRPr lang="en-US" altLang="de-DE" sz="1700" dirty="0"/>
          </a:p>
          <a:p>
            <a:endParaRPr lang="en-US" altLang="de-DE" sz="1700" dirty="0"/>
          </a:p>
          <a:p>
            <a:r>
              <a:rPr lang="en-US" sz="1700" dirty="0"/>
              <a:t>Es </a:t>
            </a:r>
            <a:r>
              <a:rPr lang="en-US" sz="1700" dirty="0" err="1"/>
              <a:t>besteht</a:t>
            </a:r>
            <a:r>
              <a:rPr lang="en-US" sz="1700" dirty="0"/>
              <a:t> die </a:t>
            </a:r>
            <a:r>
              <a:rPr lang="en-US" sz="1700" dirty="0" err="1"/>
              <a:t>Möglichkeit</a:t>
            </a:r>
            <a:r>
              <a:rPr lang="en-US" sz="1700" dirty="0"/>
              <a:t> an 3, </a:t>
            </a:r>
            <a:r>
              <a:rPr lang="en-US" sz="1700" dirty="0" smtClean="0"/>
              <a:t>4 </a:t>
            </a:r>
            <a:r>
              <a:rPr lang="en-US" sz="1700" dirty="0" err="1"/>
              <a:t>oder</a:t>
            </a:r>
            <a:r>
              <a:rPr lang="en-US" sz="1700" dirty="0"/>
              <a:t> 5 </a:t>
            </a:r>
            <a:r>
              <a:rPr lang="en-US" sz="1700" dirty="0" err="1"/>
              <a:t>Tagen</a:t>
            </a:r>
            <a:r>
              <a:rPr lang="en-US" sz="1700" dirty="0"/>
              <a:t> /</a:t>
            </a:r>
            <a:r>
              <a:rPr lang="en-US" sz="1700" dirty="0" err="1"/>
              <a:t>Woche</a:t>
            </a:r>
            <a:r>
              <a:rPr lang="en-US" sz="1700" dirty="0"/>
              <a:t> </a:t>
            </a:r>
            <a:r>
              <a:rPr lang="en-US" sz="1700" dirty="0" err="1"/>
              <a:t>anzumelden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Wir</a:t>
            </a:r>
            <a:r>
              <a:rPr lang="en-US" sz="1700" dirty="0"/>
              <a:t> bitten um </a:t>
            </a:r>
            <a:r>
              <a:rPr lang="en-US" sz="1700" dirty="0" err="1"/>
              <a:t>Abholung</a:t>
            </a:r>
            <a:r>
              <a:rPr lang="en-US" sz="1700" dirty="0"/>
              <a:t> </a:t>
            </a:r>
            <a:r>
              <a:rPr lang="en-US" sz="1700" dirty="0" err="1"/>
              <a:t>zu</a:t>
            </a:r>
            <a:r>
              <a:rPr lang="en-US" sz="1700" dirty="0"/>
              <a:t> den </a:t>
            </a:r>
            <a:r>
              <a:rPr lang="en-US" sz="1700" dirty="0" err="1"/>
              <a:t>entsprechenden</a:t>
            </a:r>
            <a:r>
              <a:rPr lang="en-US" sz="1700" dirty="0"/>
              <a:t> </a:t>
            </a:r>
            <a:r>
              <a:rPr lang="en-US" sz="1700" dirty="0" err="1"/>
              <a:t>Uhrzeiten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Sollen</a:t>
            </a:r>
            <a:r>
              <a:rPr lang="en-US" sz="1700" dirty="0"/>
              <a:t> Kinder </a:t>
            </a:r>
            <a:r>
              <a:rPr lang="en-US" sz="1700" dirty="0" err="1"/>
              <a:t>zu</a:t>
            </a:r>
            <a:r>
              <a:rPr lang="en-US" sz="1700" dirty="0"/>
              <a:t> </a:t>
            </a:r>
            <a:r>
              <a:rPr lang="en-US" sz="1700" dirty="0" err="1"/>
              <a:t>abweichenden</a:t>
            </a:r>
            <a:r>
              <a:rPr lang="en-US" sz="1700" dirty="0"/>
              <a:t> </a:t>
            </a:r>
            <a:r>
              <a:rPr lang="en-US" sz="1700" dirty="0" err="1"/>
              <a:t>Zeiten</a:t>
            </a:r>
            <a:r>
              <a:rPr lang="en-US" sz="1700" dirty="0"/>
              <a:t> </a:t>
            </a:r>
            <a:r>
              <a:rPr lang="en-US" sz="1700" dirty="0" err="1"/>
              <a:t>nach</a:t>
            </a:r>
            <a:r>
              <a:rPr lang="en-US" sz="1700" dirty="0"/>
              <a:t> </a:t>
            </a:r>
            <a:r>
              <a:rPr lang="en-US" sz="1700" dirty="0" err="1"/>
              <a:t>Hause</a:t>
            </a:r>
            <a:r>
              <a:rPr lang="en-US" sz="1700" dirty="0"/>
              <a:t> </a:t>
            </a:r>
            <a:r>
              <a:rPr lang="en-US" sz="1700" dirty="0" err="1"/>
              <a:t>geschickt</a:t>
            </a:r>
            <a:r>
              <a:rPr lang="en-US" sz="1700" dirty="0"/>
              <a:t> </a:t>
            </a:r>
            <a:r>
              <a:rPr lang="en-US" sz="1700" dirty="0" err="1" smtClean="0"/>
              <a:t>werden</a:t>
            </a:r>
            <a:r>
              <a:rPr lang="en-US" sz="1700" dirty="0" smtClean="0"/>
              <a:t>, </a:t>
            </a:r>
            <a:r>
              <a:rPr lang="en-US" sz="1700" dirty="0" err="1"/>
              <a:t>ist</a:t>
            </a:r>
            <a:r>
              <a:rPr lang="en-US" sz="1700" dirty="0"/>
              <a:t> </a:t>
            </a:r>
            <a:r>
              <a:rPr lang="en-US" sz="1700" dirty="0" err="1"/>
              <a:t>eine</a:t>
            </a:r>
            <a:r>
              <a:rPr lang="en-US" sz="1700" dirty="0"/>
              <a:t> </a:t>
            </a:r>
            <a:r>
              <a:rPr lang="en-US" sz="1700" b="1" dirty="0" err="1"/>
              <a:t>schriftliche</a:t>
            </a:r>
            <a:r>
              <a:rPr lang="en-US" sz="1700" b="1" dirty="0"/>
              <a:t> </a:t>
            </a:r>
            <a:r>
              <a:rPr lang="en-US" sz="1700" dirty="0"/>
              <a:t>Information </a:t>
            </a:r>
            <a:r>
              <a:rPr lang="en-US" sz="1700" dirty="0" smtClean="0"/>
              <a:t>an das </a:t>
            </a:r>
            <a:r>
              <a:rPr lang="en-US" sz="1700" dirty="0" err="1" smtClean="0"/>
              <a:t>Betreuungspersonal</a:t>
            </a:r>
            <a:r>
              <a:rPr lang="en-US" sz="1700" dirty="0" smtClean="0"/>
              <a:t> </a:t>
            </a:r>
            <a:r>
              <a:rPr lang="en-US" sz="1700" dirty="0" err="1"/>
              <a:t>notwendig</a:t>
            </a:r>
            <a:r>
              <a:rPr lang="en-US" sz="1700" dirty="0"/>
              <a:t>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FB6168C-B14D-4472-BFE6-8167F7D975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064756" y="2561555"/>
            <a:ext cx="2563883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0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     Betreuungsplätze und Zeiten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Die </a:t>
            </a:r>
            <a:r>
              <a:rPr lang="de-DE" dirty="0"/>
              <a:t>V</a:t>
            </a:r>
            <a:r>
              <a:rPr lang="de-DE" dirty="0" smtClean="0"/>
              <a:t>illa Kunterbunt hat immer geöffnet außer:</a:t>
            </a:r>
          </a:p>
          <a:p>
            <a:endParaRPr lang="de-DE" dirty="0"/>
          </a:p>
          <a:p>
            <a:r>
              <a:rPr lang="de-DE" dirty="0"/>
              <a:t>d</a:t>
            </a:r>
            <a:r>
              <a:rPr lang="de-DE" dirty="0" smtClean="0"/>
              <a:t>rei Wochen in den Sommerferien</a:t>
            </a:r>
          </a:p>
          <a:p>
            <a:r>
              <a:rPr lang="de-DE" dirty="0"/>
              <a:t>b</a:t>
            </a:r>
            <a:r>
              <a:rPr lang="de-DE" dirty="0" smtClean="0"/>
              <a:t>is zu acht Tagen in den Weihnachtsferien</a:t>
            </a:r>
          </a:p>
          <a:p>
            <a:r>
              <a:rPr lang="de-DE" dirty="0"/>
              <a:t>b</a:t>
            </a:r>
            <a:r>
              <a:rPr lang="de-DE" dirty="0" smtClean="0"/>
              <a:t>is zu sechs Tagen im Schuljahr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22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74A4F-2A17-4473-ACEC-63C92A066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28" y="816625"/>
            <a:ext cx="8083492" cy="762423"/>
          </a:xfrm>
        </p:spPr>
        <p:txBody>
          <a:bodyPr/>
          <a:lstStyle/>
          <a:p>
            <a:pPr algn="ctr"/>
            <a:r>
              <a:rPr lang="de-DE" dirty="0"/>
              <a:t>Mittagessen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E96233-8DDD-4751-94CC-108E07612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Die </a:t>
            </a:r>
            <a:r>
              <a:rPr lang="de-DE" dirty="0" smtClean="0"/>
              <a:t>Essensanmeldung erfolgt bei </a:t>
            </a:r>
            <a:r>
              <a:rPr lang="de-DE" dirty="0" err="1" smtClean="0"/>
              <a:t>MTKids</a:t>
            </a:r>
            <a:r>
              <a:rPr lang="de-DE" dirty="0" smtClean="0"/>
              <a:t> über </a:t>
            </a:r>
            <a:r>
              <a:rPr lang="de-DE"/>
              <a:t>die </a:t>
            </a:r>
            <a:r>
              <a:rPr lang="de-DE" smtClean="0"/>
              <a:t>Abrechnungsfirma  „</a:t>
            </a:r>
            <a:r>
              <a:rPr lang="de-DE" dirty="0" err="1" smtClean="0"/>
              <a:t>uwm</a:t>
            </a:r>
            <a:r>
              <a:rPr lang="de-DE" dirty="0" smtClean="0"/>
              <a:t> </a:t>
            </a:r>
            <a:r>
              <a:rPr lang="de-DE" dirty="0" smtClean="0"/>
              <a:t>Catering Logistik GmbH</a:t>
            </a:r>
            <a:r>
              <a:rPr lang="de-DE" dirty="0" smtClean="0"/>
              <a:t>“.</a:t>
            </a:r>
            <a:endParaRPr lang="de-DE" dirty="0"/>
          </a:p>
          <a:p>
            <a:r>
              <a:rPr lang="de-DE" dirty="0"/>
              <a:t>Die </a:t>
            </a:r>
            <a:r>
              <a:rPr lang="de-DE" dirty="0" smtClean="0"/>
              <a:t>Anmeldung </a:t>
            </a:r>
            <a:r>
              <a:rPr lang="de-DE" b="1" dirty="0" smtClean="0"/>
              <a:t>muss</a:t>
            </a:r>
            <a:r>
              <a:rPr lang="de-DE" dirty="0" smtClean="0"/>
              <a:t> </a:t>
            </a:r>
            <a:r>
              <a:rPr lang="de-DE" dirty="0"/>
              <a:t>mit den Betreuungstagen </a:t>
            </a:r>
            <a:r>
              <a:rPr lang="de-DE" dirty="0" smtClean="0"/>
              <a:t>übereinstimmen.</a:t>
            </a:r>
            <a:endParaRPr lang="de-DE" dirty="0"/>
          </a:p>
          <a:p>
            <a:r>
              <a:rPr lang="de-DE" dirty="0"/>
              <a:t>Bei einer Anmeldung bis 14.00 Uhr ist eine Anmeldung zum Mittagessen nicht zwingend erforderlich (Lunchpakete</a:t>
            </a:r>
            <a:r>
              <a:rPr lang="de-DE" dirty="0" smtClean="0"/>
              <a:t>).</a:t>
            </a:r>
            <a:endParaRPr lang="de-DE" dirty="0"/>
          </a:p>
          <a:p>
            <a:r>
              <a:rPr lang="de-DE" dirty="0"/>
              <a:t>Es gibt die Möglichkeit </a:t>
            </a:r>
            <a:r>
              <a:rPr lang="de-DE" dirty="0" smtClean="0"/>
              <a:t>vor Ort aus </a:t>
            </a:r>
            <a:r>
              <a:rPr lang="de-DE" dirty="0"/>
              <a:t>2 verschiedenen Hauptgerichten zu </a:t>
            </a:r>
            <a:r>
              <a:rPr lang="de-DE" dirty="0" smtClean="0"/>
              <a:t>wählen.</a:t>
            </a:r>
            <a:endParaRPr lang="de-DE" dirty="0"/>
          </a:p>
          <a:p>
            <a:r>
              <a:rPr lang="de-DE" dirty="0"/>
              <a:t>Zusätzlich gibt es ein Salat- und ein </a:t>
            </a:r>
            <a:r>
              <a:rPr lang="de-DE" dirty="0" smtClean="0"/>
              <a:t>Dessertbuffet.</a:t>
            </a:r>
            <a:endParaRPr lang="de-DE" dirty="0"/>
          </a:p>
          <a:p>
            <a:r>
              <a:rPr lang="de-DE" dirty="0"/>
              <a:t>Die Speisepläne können auf der Homepage der </a:t>
            </a:r>
            <a:r>
              <a:rPr lang="de-DE" dirty="0" smtClean="0"/>
              <a:t>Comenius-Schule </a:t>
            </a:r>
            <a:r>
              <a:rPr lang="de-DE" dirty="0"/>
              <a:t>eingesehen </a:t>
            </a:r>
            <a:r>
              <a:rPr lang="de-DE" dirty="0" smtClean="0"/>
              <a:t>werden.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23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AB0FDD-532B-49EE-ABF6-2BC001A38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            </a:t>
            </a:r>
            <a:r>
              <a:rPr lang="de-DE" dirty="0" smtClean="0"/>
              <a:t>Tagesablauf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2E08A2-8A91-4F23-8C71-B225FDB26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Nach Schulende gehen die Kinder jahrgangsweise zum Mittagessen </a:t>
            </a:r>
            <a:r>
              <a:rPr lang="de-DE" dirty="0" smtClean="0"/>
              <a:t>     (</a:t>
            </a:r>
            <a:r>
              <a:rPr lang="de-DE" dirty="0"/>
              <a:t>es beginnen die </a:t>
            </a:r>
            <a:r>
              <a:rPr lang="de-DE" dirty="0" smtClean="0"/>
              <a:t>2. </a:t>
            </a:r>
            <a:r>
              <a:rPr lang="de-DE" dirty="0"/>
              <a:t>Klassen, nach 20 Minuten folgen die </a:t>
            </a:r>
            <a:r>
              <a:rPr lang="de-DE" dirty="0" smtClean="0"/>
              <a:t>1. Klassen, …).</a:t>
            </a:r>
            <a:endParaRPr lang="de-DE" dirty="0"/>
          </a:p>
          <a:p>
            <a:r>
              <a:rPr lang="de-DE" dirty="0" smtClean="0"/>
              <a:t>Anschließend </a:t>
            </a:r>
            <a:r>
              <a:rPr lang="de-DE" dirty="0"/>
              <a:t>können die Kinder frei zwischen den Angeboten und Räumen der Villa Kunterbunt wählen.</a:t>
            </a:r>
          </a:p>
          <a:p>
            <a:r>
              <a:rPr lang="de-DE" dirty="0"/>
              <a:t>Sie können im freien Spiel mit ihren Freunden die Zeit verbringen,</a:t>
            </a:r>
          </a:p>
          <a:p>
            <a:r>
              <a:rPr lang="de-DE" dirty="0"/>
              <a:t>an den Projekten in der Betreuung teilnehmen,</a:t>
            </a:r>
          </a:p>
          <a:p>
            <a:r>
              <a:rPr lang="de-DE" dirty="0"/>
              <a:t>und werden zu den </a:t>
            </a:r>
            <a:r>
              <a:rPr lang="de-DE" dirty="0" err="1"/>
              <a:t>AG´s</a:t>
            </a:r>
            <a:r>
              <a:rPr lang="de-DE" dirty="0"/>
              <a:t> der </a:t>
            </a:r>
            <a:r>
              <a:rPr lang="de-DE" dirty="0" smtClean="0"/>
              <a:t>Schule, sowie zu Kursen der Vereine </a:t>
            </a:r>
            <a:r>
              <a:rPr lang="de-DE" dirty="0"/>
              <a:t>geschickt, sofern sie dort angemeldet </a:t>
            </a:r>
            <a:r>
              <a:rPr lang="de-DE" dirty="0" smtClean="0"/>
              <a:t>sind.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26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DFE44-C49C-4904-93B1-3F6D732D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Freizeit in der Villa Kunterbunt</a:t>
            </a:r>
            <a:endParaRPr lang="de-DE" dirty="0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3209DC3B-8BF8-45D3-8672-31B856A51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263">
            <a:off x="770306" y="2682488"/>
            <a:ext cx="2354154" cy="337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5">
            <a:extLst>
              <a:ext uri="{FF2B5EF4-FFF2-40B4-BE49-F238E27FC236}">
                <a16:creationId xmlns:a16="http://schemas.microsoft.com/office/drawing/2014/main" id="{0503487F-65CD-4FD9-85D6-DE6B4C7D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1438" y="1848583"/>
            <a:ext cx="3125788" cy="1903413"/>
          </a:xfrm>
          <a:prstGeom prst="rect">
            <a:avLst/>
          </a:prstGeom>
          <a:noFill/>
        </p:spPr>
      </p:pic>
      <p:pic>
        <p:nvPicPr>
          <p:cNvPr id="5" name="Grafik 1">
            <a:extLst>
              <a:ext uri="{FF2B5EF4-FFF2-40B4-BE49-F238E27FC236}">
                <a16:creationId xmlns:a16="http://schemas.microsoft.com/office/drawing/2014/main" id="{BEC9B5F7-1D4F-49F1-8C28-B8D208BE7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939" y="2238210"/>
            <a:ext cx="2272138" cy="404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3D5952BB-0B4E-41FD-B9A4-9C2F38D76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61" y="4143905"/>
            <a:ext cx="275748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18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Sitzungssaal">
  <a:themeElements>
    <a:clrScheme name="Ion-Sitzungssaal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-Sitzungssaal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Sitzungssaal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857</Words>
  <Application>Microsoft Office PowerPoint</Application>
  <PresentationFormat>Breitbild</PresentationFormat>
  <Paragraphs>87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Ion-Sitzungssaal</vt:lpstr>
      <vt:lpstr> Villa Kunterbunt</vt:lpstr>
      <vt:lpstr>Vorstellung der Einrichtung</vt:lpstr>
      <vt:lpstr>            Räume der Villa Kunterbunt</vt:lpstr>
      <vt:lpstr>PowerPoint-Präsentation</vt:lpstr>
      <vt:lpstr>    Betreuungsplätze und Zeiten</vt:lpstr>
      <vt:lpstr>     Betreuungsplätze und Zeiten</vt:lpstr>
      <vt:lpstr>Mittagessen</vt:lpstr>
      <vt:lpstr>                          Tagesablauf</vt:lpstr>
      <vt:lpstr>Freizeit in der Villa Kunterbunt</vt:lpstr>
      <vt:lpstr>Projekte in der Villa Kunterbunt</vt:lpstr>
      <vt:lpstr>Ferien</vt:lpstr>
      <vt:lpstr>                              1. Klässler</vt:lpstr>
      <vt:lpstr>Wichtige Elterninformationen</vt:lpstr>
      <vt:lpstr>Wichtige Elterninformationen</vt:lpstr>
      <vt:lpstr>Ansprechpartnerin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Villa Kunterbunt</dc:title>
  <dc:creator>sandra</dc:creator>
  <cp:lastModifiedBy>Betreuungsleitung</cp:lastModifiedBy>
  <cp:revision>53</cp:revision>
  <cp:lastPrinted>2022-06-13T11:10:15Z</cp:lastPrinted>
  <dcterms:created xsi:type="dcterms:W3CDTF">2020-05-17T13:01:20Z</dcterms:created>
  <dcterms:modified xsi:type="dcterms:W3CDTF">2022-06-13T14:48:57Z</dcterms:modified>
</cp:coreProperties>
</file>